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DD2D2-149E-7E40-9E5D-F282B245F8F5}" v="78" dt="2019-04-25T21:53:15.322"/>
    <p1510:client id="{2A8A3FF1-D828-451E-B101-ACCA5AAA4313}" v="403" dt="2019-04-26T07:14:35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2"/>
    <p:restoredTop sz="94717"/>
  </p:normalViewPr>
  <p:slideViewPr>
    <p:cSldViewPr snapToGrid="0" snapToObjects="1">
      <p:cViewPr varScale="1">
        <p:scale>
          <a:sx n="101" d="100"/>
          <a:sy n="101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vin Campos Casares" userId="512db0c29ca87ff5" providerId="LiveId" clId="{2A8A3FF1-D828-451E-B101-ACCA5AAA4313}"/>
    <pc:docChg chg="undo custSel addSld modSld sldOrd">
      <pc:chgData name="Melvin Campos Casares" userId="512db0c29ca87ff5" providerId="LiveId" clId="{2A8A3FF1-D828-451E-B101-ACCA5AAA4313}" dt="2019-04-26T07:14:35.213" v="438" actId="20577"/>
      <pc:docMkLst>
        <pc:docMk/>
      </pc:docMkLst>
      <pc:sldChg chg="addSp delSp modSp modAnim">
        <pc:chgData name="Melvin Campos Casares" userId="512db0c29ca87ff5" providerId="LiveId" clId="{2A8A3FF1-D828-451E-B101-ACCA5AAA4313}" dt="2019-04-25T22:20:32.291" v="1" actId="27803"/>
        <pc:sldMkLst>
          <pc:docMk/>
          <pc:sldMk cId="2406398048" sldId="256"/>
        </pc:sldMkLst>
        <pc:spChg chg="mod">
          <ac:chgData name="Melvin Campos Casares" userId="512db0c29ca87ff5" providerId="LiveId" clId="{2A8A3FF1-D828-451E-B101-ACCA5AAA4313}" dt="2019-04-25T22:20:12.717" v="0" actId="27803"/>
          <ac:spMkLst>
            <pc:docMk/>
            <pc:sldMk cId="2406398048" sldId="256"/>
            <ac:spMk id="8" creationId="{35DC1372-6F09-694A-9897-285C31333178}"/>
          </ac:spMkLst>
        </pc:spChg>
        <pc:picChg chg="add del">
          <ac:chgData name="Melvin Campos Casares" userId="512db0c29ca87ff5" providerId="LiveId" clId="{2A8A3FF1-D828-451E-B101-ACCA5AAA4313}" dt="2019-04-25T22:20:32.291" v="1" actId="27803"/>
          <ac:picMkLst>
            <pc:docMk/>
            <pc:sldMk cId="2406398048" sldId="256"/>
            <ac:picMk id="9" creationId="{35DC1372-6F09-694A-9897-285C31333178}"/>
          </ac:picMkLst>
        </pc:picChg>
      </pc:sldChg>
      <pc:sldChg chg="modSp modAnim">
        <pc:chgData name="Melvin Campos Casares" userId="512db0c29ca87ff5" providerId="LiveId" clId="{2A8A3FF1-D828-451E-B101-ACCA5AAA4313}" dt="2019-04-26T07:05:49.249" v="372" actId="1076"/>
        <pc:sldMkLst>
          <pc:docMk/>
          <pc:sldMk cId="666011866" sldId="257"/>
        </pc:sldMkLst>
        <pc:spChg chg="mod">
          <ac:chgData name="Melvin Campos Casares" userId="512db0c29ca87ff5" providerId="LiveId" clId="{2A8A3FF1-D828-451E-B101-ACCA5AAA4313}" dt="2019-04-25T22:28:33.815" v="45"/>
          <ac:spMkLst>
            <pc:docMk/>
            <pc:sldMk cId="666011866" sldId="257"/>
            <ac:spMk id="2" creationId="{82D6D90C-1514-1640-B3D4-DBB12CB0284E}"/>
          </ac:spMkLst>
        </pc:spChg>
        <pc:spChg chg="mod">
          <ac:chgData name="Melvin Campos Casares" userId="512db0c29ca87ff5" providerId="LiveId" clId="{2A8A3FF1-D828-451E-B101-ACCA5AAA4313}" dt="2019-04-26T07:05:43.175" v="371" actId="20577"/>
          <ac:spMkLst>
            <pc:docMk/>
            <pc:sldMk cId="666011866" sldId="257"/>
            <ac:spMk id="3" creationId="{544EB725-9F7C-7B49-9E33-5B9191256CD3}"/>
          </ac:spMkLst>
        </pc:spChg>
        <pc:spChg chg="mod">
          <ac:chgData name="Melvin Campos Casares" userId="512db0c29ca87ff5" providerId="LiveId" clId="{2A8A3FF1-D828-451E-B101-ACCA5AAA4313}" dt="2019-04-25T22:28:09.932" v="43" actId="1076"/>
          <ac:spMkLst>
            <pc:docMk/>
            <pc:sldMk cId="666011866" sldId="257"/>
            <ac:spMk id="6" creationId="{0AFB20E8-E833-EE45-B932-EA216E783EE4}"/>
          </ac:spMkLst>
        </pc:spChg>
        <pc:picChg chg="mod">
          <ac:chgData name="Melvin Campos Casares" userId="512db0c29ca87ff5" providerId="LiveId" clId="{2A8A3FF1-D828-451E-B101-ACCA5AAA4313}" dt="2019-04-26T07:05:49.249" v="372" actId="1076"/>
          <ac:picMkLst>
            <pc:docMk/>
            <pc:sldMk cId="666011866" sldId="257"/>
            <ac:picMk id="7" creationId="{7AC7DB5D-D0B1-3D4A-A3EC-CC3531C9CA6E}"/>
          </ac:picMkLst>
        </pc:picChg>
      </pc:sldChg>
      <pc:sldChg chg="modSp">
        <pc:chgData name="Melvin Campos Casares" userId="512db0c29ca87ff5" providerId="LiveId" clId="{2A8A3FF1-D828-451E-B101-ACCA5AAA4313}" dt="2019-04-25T22:28:39.613" v="46"/>
        <pc:sldMkLst>
          <pc:docMk/>
          <pc:sldMk cId="3167767952" sldId="258"/>
        </pc:sldMkLst>
        <pc:spChg chg="mod">
          <ac:chgData name="Melvin Campos Casares" userId="512db0c29ca87ff5" providerId="LiveId" clId="{2A8A3FF1-D828-451E-B101-ACCA5AAA4313}" dt="2019-04-25T22:28:39.613" v="46"/>
          <ac:spMkLst>
            <pc:docMk/>
            <pc:sldMk cId="3167767952" sldId="258"/>
            <ac:spMk id="2" creationId="{5A9B5B91-49CF-DA42-81B0-A1FD3ACE8CE5}"/>
          </ac:spMkLst>
        </pc:spChg>
      </pc:sldChg>
      <pc:sldChg chg="modSp">
        <pc:chgData name="Melvin Campos Casares" userId="512db0c29ca87ff5" providerId="LiveId" clId="{2A8A3FF1-D828-451E-B101-ACCA5AAA4313}" dt="2019-04-25T22:33:20.969" v="296" actId="14861"/>
        <pc:sldMkLst>
          <pc:docMk/>
          <pc:sldMk cId="398398722" sldId="259"/>
        </pc:sldMkLst>
        <pc:spChg chg="mod">
          <ac:chgData name="Melvin Campos Casares" userId="512db0c29ca87ff5" providerId="LiveId" clId="{2A8A3FF1-D828-451E-B101-ACCA5AAA4313}" dt="2019-04-25T22:28:47.483" v="47"/>
          <ac:spMkLst>
            <pc:docMk/>
            <pc:sldMk cId="398398722" sldId="259"/>
            <ac:spMk id="2" creationId="{AD3D7C76-0219-E64E-967F-E8C4474C6172}"/>
          </ac:spMkLst>
        </pc:spChg>
        <pc:picChg chg="mod">
          <ac:chgData name="Melvin Campos Casares" userId="512db0c29ca87ff5" providerId="LiveId" clId="{2A8A3FF1-D828-451E-B101-ACCA5AAA4313}" dt="2019-04-25T22:33:20.969" v="296" actId="14861"/>
          <ac:picMkLst>
            <pc:docMk/>
            <pc:sldMk cId="398398722" sldId="259"/>
            <ac:picMk id="4" creationId="{F3B6205C-21F5-2541-9DFC-B6FA82BC5DB5}"/>
          </ac:picMkLst>
        </pc:picChg>
      </pc:sldChg>
      <pc:sldChg chg="modSp">
        <pc:chgData name="Melvin Campos Casares" userId="512db0c29ca87ff5" providerId="LiveId" clId="{2A8A3FF1-D828-451E-B101-ACCA5AAA4313}" dt="2019-04-25T22:28:55.013" v="48"/>
        <pc:sldMkLst>
          <pc:docMk/>
          <pc:sldMk cId="300953077" sldId="260"/>
        </pc:sldMkLst>
        <pc:spChg chg="mod">
          <ac:chgData name="Melvin Campos Casares" userId="512db0c29ca87ff5" providerId="LiveId" clId="{2A8A3FF1-D828-451E-B101-ACCA5AAA4313}" dt="2019-04-25T22:28:55.013" v="48"/>
          <ac:spMkLst>
            <pc:docMk/>
            <pc:sldMk cId="300953077" sldId="260"/>
            <ac:spMk id="2" creationId="{F8E24A8C-806A-BD42-8FAC-337F38C5E3CD}"/>
          </ac:spMkLst>
        </pc:spChg>
      </pc:sldChg>
      <pc:sldChg chg="modSp ord">
        <pc:chgData name="Melvin Campos Casares" userId="512db0c29ca87ff5" providerId="LiveId" clId="{2A8A3FF1-D828-451E-B101-ACCA5AAA4313}" dt="2019-04-26T07:02:56.846" v="300"/>
        <pc:sldMkLst>
          <pc:docMk/>
          <pc:sldMk cId="2850051712" sldId="261"/>
        </pc:sldMkLst>
        <pc:spChg chg="mod">
          <ac:chgData name="Melvin Campos Casares" userId="512db0c29ca87ff5" providerId="LiveId" clId="{2A8A3FF1-D828-451E-B101-ACCA5AAA4313}" dt="2019-04-25T22:29:01.496" v="49"/>
          <ac:spMkLst>
            <pc:docMk/>
            <pc:sldMk cId="2850051712" sldId="261"/>
            <ac:spMk id="2" creationId="{B0A3CAD6-3D10-064B-9FEA-45F1E1C96012}"/>
          </ac:spMkLst>
        </pc:spChg>
      </pc:sldChg>
      <pc:sldChg chg="modSp modAnim">
        <pc:chgData name="Melvin Campos Casares" userId="512db0c29ca87ff5" providerId="LiveId" clId="{2A8A3FF1-D828-451E-B101-ACCA5AAA4313}" dt="2019-04-26T07:14:35.213" v="438" actId="20577"/>
        <pc:sldMkLst>
          <pc:docMk/>
          <pc:sldMk cId="3225941503" sldId="262"/>
        </pc:sldMkLst>
        <pc:spChg chg="mod">
          <ac:chgData name="Melvin Campos Casares" userId="512db0c29ca87ff5" providerId="LiveId" clId="{2A8A3FF1-D828-451E-B101-ACCA5AAA4313}" dt="2019-04-25T22:29:06.724" v="50"/>
          <ac:spMkLst>
            <pc:docMk/>
            <pc:sldMk cId="3225941503" sldId="262"/>
            <ac:spMk id="2" creationId="{6051CAF3-FBDE-5F47-AACA-12E687342E5B}"/>
          </ac:spMkLst>
        </pc:spChg>
        <pc:spChg chg="mod">
          <ac:chgData name="Melvin Campos Casares" userId="512db0c29ca87ff5" providerId="LiveId" clId="{2A8A3FF1-D828-451E-B101-ACCA5AAA4313}" dt="2019-04-26T07:14:35.213" v="438" actId="20577"/>
          <ac:spMkLst>
            <pc:docMk/>
            <pc:sldMk cId="3225941503" sldId="262"/>
            <ac:spMk id="3" creationId="{84628247-2790-3B4F-961B-DACA5ECA0EDE}"/>
          </ac:spMkLst>
        </pc:spChg>
        <pc:picChg chg="mod">
          <ac:chgData name="Melvin Campos Casares" userId="512db0c29ca87ff5" providerId="LiveId" clId="{2A8A3FF1-D828-451E-B101-ACCA5AAA4313}" dt="2019-04-25T22:30:29.723" v="265"/>
          <ac:picMkLst>
            <pc:docMk/>
            <pc:sldMk cId="3225941503" sldId="262"/>
            <ac:picMk id="6" creationId="{7167DA33-871D-6F44-B150-DED1597C358A}"/>
          </ac:picMkLst>
        </pc:picChg>
      </pc:sldChg>
      <pc:sldChg chg="modSp add ord modAnim">
        <pc:chgData name="Melvin Campos Casares" userId="512db0c29ca87ff5" providerId="LiveId" clId="{2A8A3FF1-D828-451E-B101-ACCA5AAA4313}" dt="2019-04-26T07:11:48.627" v="404"/>
        <pc:sldMkLst>
          <pc:docMk/>
          <pc:sldMk cId="978125900" sldId="265"/>
        </pc:sldMkLst>
        <pc:spChg chg="mod">
          <ac:chgData name="Melvin Campos Casares" userId="512db0c29ca87ff5" providerId="LiveId" clId="{2A8A3FF1-D828-451E-B101-ACCA5AAA4313}" dt="2019-04-26T07:07:00.802" v="373" actId="2711"/>
          <ac:spMkLst>
            <pc:docMk/>
            <pc:sldMk cId="978125900" sldId="265"/>
            <ac:spMk id="12" creationId="{CEA9B4FD-02FD-4B59-B8C5-95E18B1EAB32}"/>
          </ac:spMkLst>
        </pc:spChg>
        <pc:spChg chg="mod">
          <ac:chgData name="Melvin Campos Casares" userId="512db0c29ca87ff5" providerId="LiveId" clId="{2A8A3FF1-D828-451E-B101-ACCA5AAA4313}" dt="2019-04-26T07:04:22.213" v="316" actId="1076"/>
          <ac:spMkLst>
            <pc:docMk/>
            <pc:sldMk cId="978125900" sldId="265"/>
            <ac:spMk id="16" creationId="{73B38E7B-6013-DC4A-ACF5-61E6F9E9FE7E}"/>
          </ac:spMkLst>
        </pc:spChg>
        <pc:spChg chg="mod">
          <ac:chgData name="Melvin Campos Casares" userId="512db0c29ca87ff5" providerId="LiveId" clId="{2A8A3FF1-D828-451E-B101-ACCA5AAA4313}" dt="2019-04-26T07:03:40.525" v="312" actId="1076"/>
          <ac:spMkLst>
            <pc:docMk/>
            <pc:sldMk cId="978125900" sldId="265"/>
            <ac:spMk id="24" creationId="{E521E3EF-0702-40EB-9D7F-45CD7C4DB032}"/>
          </ac:spMkLst>
        </pc:spChg>
        <pc:spChg chg="mod">
          <ac:chgData name="Melvin Campos Casares" userId="512db0c29ca87ff5" providerId="LiveId" clId="{2A8A3FF1-D828-451E-B101-ACCA5AAA4313}" dt="2019-04-26T07:03:31.111" v="310" actId="1076"/>
          <ac:spMkLst>
            <pc:docMk/>
            <pc:sldMk cId="978125900" sldId="265"/>
            <ac:spMk id="25" creationId="{404C9AD0-BEFE-4977-AF8E-17AE9FABB8D7}"/>
          </ac:spMkLst>
        </pc:spChg>
        <pc:spChg chg="mod">
          <ac:chgData name="Melvin Campos Casares" userId="512db0c29ca87ff5" providerId="LiveId" clId="{2A8A3FF1-D828-451E-B101-ACCA5AAA4313}" dt="2019-04-26T07:08:33.082" v="403" actId="20577"/>
          <ac:spMkLst>
            <pc:docMk/>
            <pc:sldMk cId="978125900" sldId="265"/>
            <ac:spMk id="26" creationId="{3E0A362B-B07D-4117-A7A0-DF30D35F940C}"/>
          </ac:spMkLst>
        </pc:spChg>
        <pc:spChg chg="mod">
          <ac:chgData name="Melvin Campos Casares" userId="512db0c29ca87ff5" providerId="LiveId" clId="{2A8A3FF1-D828-451E-B101-ACCA5AAA4313}" dt="2019-04-26T07:08:24.010" v="402" actId="20577"/>
          <ac:spMkLst>
            <pc:docMk/>
            <pc:sldMk cId="978125900" sldId="265"/>
            <ac:spMk id="27" creationId="{1A897D93-B596-44E6-B131-452A213494DE}"/>
          </ac:spMkLst>
        </pc:spChg>
        <pc:spChg chg="mod">
          <ac:chgData name="Melvin Campos Casares" userId="512db0c29ca87ff5" providerId="LiveId" clId="{2A8A3FF1-D828-451E-B101-ACCA5AAA4313}" dt="2019-04-26T07:08:20.981" v="400" actId="20577"/>
          <ac:spMkLst>
            <pc:docMk/>
            <pc:sldMk cId="978125900" sldId="265"/>
            <ac:spMk id="28" creationId="{6E5A2D6D-89E8-4AA9-971F-2C0F6EA268C2}"/>
          </ac:spMkLst>
        </pc:spChg>
        <pc:picChg chg="mod">
          <ac:chgData name="Melvin Campos Casares" userId="512db0c29ca87ff5" providerId="LiveId" clId="{2A8A3FF1-D828-451E-B101-ACCA5AAA4313}" dt="2019-04-26T07:04:13.823" v="315" actId="14861"/>
          <ac:picMkLst>
            <pc:docMk/>
            <pc:sldMk cId="978125900" sldId="265"/>
            <ac:picMk id="23" creationId="{E43D53C0-F7D0-449A-8B05-1311F92A96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BBE93-6CC8-864E-AF7D-84B14A829D8E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2D7BA-1332-0B4C-A6D1-A28E6A55A3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23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2D7BA-1332-0B4C-A6D1-A28E6A55A3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92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92FBF-4356-884A-93DA-488554F1E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DC53B75-FC45-A140-A9D7-256748AA7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E5641A-1C06-6F43-8F20-FEDB58AF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B09C5A-FC55-B244-AA69-706B2D2B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5EE13A-A958-8344-BB65-625AC96F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65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F1C1F-D648-1645-BE7F-BA190B48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FD682A5-F37D-404F-AE85-6D2CA10ED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7AD388-87DC-514D-B858-F00A26E9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93501-DD32-0A48-98EC-47CC12E3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FEC5C2-0115-664D-9EBE-B2B720C5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95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0C17E5-8D86-E64F-BBC6-FEF063614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9837D3-33E2-E447-A446-C41CC0A09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4F0744-956E-8840-9F7D-CDC037691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74E03-4CAF-4A4C-97E4-7AEE20E1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2AECFF-843F-EA45-9F59-098E9B69A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81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B9E0E-6C0F-9F49-BDED-08796875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7B9F09-CA69-A041-AD84-2C758EEEE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708404-1BA8-DC49-B3EB-A25B96EBB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A810CA-826E-5143-A4A2-AC5A96CB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9E4AEC-5FB1-0344-9309-94E0BF31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3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ACBCC-8EEF-B64F-9B8B-B65ACF32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D32791-F1BC-2048-BDC0-B8E3F9380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B9DAFA-F8CC-7745-A7B6-8CC38D7C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3D12A0-9F48-CD40-BD0E-E8F3A6FE5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624F35-DF73-D844-A82E-EA15C1C1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0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21C8EE-F072-CC44-8A41-49711FC6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7F2621-3496-FB48-993E-024190D9B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E0E81D-4863-CA44-A2DE-27B361261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2E1BDA-6CEC-C348-B3F1-02E82CCB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56FDC0-D26F-F440-BF41-86A8860E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B15A3D-D702-7D46-9C06-DA075DF8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65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B92B5-7168-F243-B0E6-7A9BC0B2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21BFE4-D598-3D40-B3B0-5CB90CB6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AFE91C-0C48-124B-BFC9-4D612A9D9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4CF32FE-6F9C-CB43-BF67-BA55B8121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9BE3247-9759-9445-9CED-D6CF4E9AD2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DCFE65B-3E18-D244-89AB-1375A1A8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636001-8B4B-6446-B3B7-4C73636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024A76-4B92-8C4A-8FCC-A7F06E7B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9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1908A-25DF-8748-A260-64161234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8DECD94-9474-E246-86BB-2E03CFC3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917EF6-BD2C-F348-BAB4-A5850B5C7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256FA0-6F90-1F43-A334-3E50E3CD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8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DEACFE-1E56-904C-890A-E1F8C9442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463D48-CA32-C64C-B1A6-B848F594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CA948B-0E0C-184E-9608-47B68F87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7999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B8FE1-C418-614E-988B-6A3CD206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1C67B-4AA6-7D4B-9BE8-E7BE0F56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07E50E-D286-BE42-A52E-F4F5286C6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C9A9A2-BF90-6947-9B63-3C78FD4AC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C65BCA-D7EB-4240-9646-6127A6FF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CB78AC-C037-884A-B89D-331B7CBA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09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6A580-F02D-6347-8AC5-CA6E176B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030D5E-9E3B-EB46-86B4-9D5C92AAA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1C5AAC-AB24-7F4C-B8D8-677321A8B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CEF158-4C0C-C54A-94B3-7D16E37D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E5D874-512D-2641-8CF5-4C6968BA9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9DA877-0DA8-5A4E-991A-5AF95B65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31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E4987A-A40E-654F-BF36-69DADC10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60807B-A310-074A-ABAD-932C4A295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F21700-FF5E-3643-858F-4127524C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3E12F-F52D-134D-AA28-AE66EB08B232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63E3E4-DF0F-BC4D-AF15-8F5155509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47716B-B3E9-324D-BE84-F6EB23905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BACB3-1A5D-2645-A601-9E008C2089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08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://ephec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C92FE5-9146-0848-8804-C45808985DE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5">
            <a:extLst>
              <a:ext uri="{FF2B5EF4-FFF2-40B4-BE49-F238E27FC236}">
                <a16:creationId xmlns:a16="http://schemas.microsoft.com/office/drawing/2014/main" id="{4F900EDF-39CB-DA4E-A630-DD270C470FEC}"/>
              </a:ext>
            </a:extLst>
          </p:cNvPr>
          <p:cNvSpPr/>
          <p:nvPr/>
        </p:nvSpPr>
        <p:spPr>
          <a:xfrm flipH="1">
            <a:off x="8077200" y="4161452"/>
            <a:ext cx="4114800" cy="2696548"/>
          </a:xfrm>
          <a:prstGeom prst="rtTriangle">
            <a:avLst/>
          </a:prstGeom>
          <a:gradFill>
            <a:gsLst>
              <a:gs pos="12000">
                <a:schemeClr val="bg1">
                  <a:lumMod val="95000"/>
                </a:schemeClr>
              </a:gs>
              <a:gs pos="85000">
                <a:schemeClr val="bg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ight Triangle 6">
            <a:extLst>
              <a:ext uri="{FF2B5EF4-FFF2-40B4-BE49-F238E27FC236}">
                <a16:creationId xmlns:a16="http://schemas.microsoft.com/office/drawing/2014/main" id="{AAEC1A5A-C53F-544B-B503-6D00AA4CC636}"/>
              </a:ext>
            </a:extLst>
          </p:cNvPr>
          <p:cNvSpPr/>
          <p:nvPr/>
        </p:nvSpPr>
        <p:spPr>
          <a:xfrm>
            <a:off x="0" y="1"/>
            <a:ext cx="8991600" cy="6858000"/>
          </a:xfrm>
          <a:prstGeom prst="rtTriangle">
            <a:avLst/>
          </a:prstGeom>
          <a:gradFill flip="none" rotWithShape="1">
            <a:gsLst>
              <a:gs pos="19000">
                <a:schemeClr val="bg1">
                  <a:lumMod val="85000"/>
                  <a:alpha val="0"/>
                </a:schemeClr>
              </a:gs>
              <a:gs pos="95000">
                <a:schemeClr val="bg1">
                  <a:lumMod val="75000"/>
                  <a:alpha val="63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C6B3A8-684D-F049-BEAE-0EF75BA8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LoRaWAN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Tracking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System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1D3BD2-2CCB-2A41-B3A5-E5C7DB2E2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Wild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animals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tracking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- An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IoT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Solution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C2B7B3F-9D04-5A49-99B8-F5696533B6A5}"/>
              </a:ext>
            </a:extLst>
          </p:cNvPr>
          <p:cNvSpPr txBox="1"/>
          <p:nvPr/>
        </p:nvSpPr>
        <p:spPr>
          <a:xfrm>
            <a:off x="0" y="71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Darryl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Bilongo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, Louis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Boucquet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, Melvin Campos Casares, Constantin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</a:rPr>
              <a:t>Mirica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 				        April 26th, 2019</a:t>
            </a:r>
          </a:p>
          <a:p>
            <a:r>
              <a:rPr lang="fr-FR">
                <a:solidFill>
                  <a:schemeClr val="bg1">
                    <a:lumMod val="50000"/>
                  </a:schemeClr>
                </a:solidFill>
              </a:rPr>
              <a:t>Group 7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35DC1372-6F09-694A-9897-285C313331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95" y="6548716"/>
            <a:ext cx="1013460" cy="2200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F13ADD-4D3B-B647-873F-0784D9779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5658684"/>
            <a:ext cx="2768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EAC70B-6E5C-F448-977A-FC2531E9FA4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1000">
                <a:schemeClr val="bg2">
                  <a:lumMod val="75000"/>
                </a:schemeClr>
              </a:gs>
              <a:gs pos="87000">
                <a:schemeClr val="bg1">
                  <a:lumMod val="50000"/>
                  <a:alpha val="3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0A055-EA8F-B942-ACFB-CDF467B2C5F1}"/>
              </a:ext>
            </a:extLst>
          </p:cNvPr>
          <p:cNvSpPr/>
          <p:nvPr/>
        </p:nvSpPr>
        <p:spPr>
          <a:xfrm>
            <a:off x="6326919" y="-1815"/>
            <a:ext cx="5846031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27000">
                <a:schemeClr val="bg2">
                  <a:lumMod val="90000"/>
                </a:schemeClr>
              </a:gs>
              <a:gs pos="90000">
                <a:srgbClr val="AEB0B8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AFB20E8-E833-EE45-B932-EA216E783EE4}"/>
              </a:ext>
            </a:extLst>
          </p:cNvPr>
          <p:cNvSpPr/>
          <p:nvPr/>
        </p:nvSpPr>
        <p:spPr>
          <a:xfrm flipH="1">
            <a:off x="-19050" y="-1814"/>
            <a:ext cx="1219200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chemeClr val="bg2">
                  <a:lumMod val="50000"/>
                  <a:alpha val="47000"/>
                </a:schemeClr>
              </a:gs>
              <a:gs pos="85000">
                <a:schemeClr val="bg2">
                  <a:lumMod val="75000"/>
                  <a:alpha val="17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D6D90C-1514-1640-B3D4-DBB12CB0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EB725-9F7C-7B49-9E33-5B919125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947" y="1466287"/>
            <a:ext cx="3657599" cy="5026588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Introduction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                                    ?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Technical</a:t>
            </a:r>
            <a:r>
              <a:rPr lang="fr-FR" dirty="0">
                <a:solidFill>
                  <a:schemeClr val="bg1"/>
                </a:solidFill>
              </a:rPr>
              <a:t> part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How </a:t>
            </a:r>
            <a:r>
              <a:rPr lang="fr-FR" dirty="0" err="1">
                <a:solidFill>
                  <a:schemeClr val="bg1"/>
                </a:solidFill>
              </a:rPr>
              <a:t>it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works</a:t>
            </a: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Web </a:t>
            </a:r>
            <a:r>
              <a:rPr lang="fr-FR" dirty="0" err="1">
                <a:solidFill>
                  <a:schemeClr val="bg1"/>
                </a:solidFill>
              </a:rPr>
              <a:t>dashboard</a:t>
            </a: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C7DB5D-D0B1-3D4A-A3EC-CC3531C9C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34" y="1977079"/>
            <a:ext cx="2680335" cy="116803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60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4CC1E6-6B2A-4D40-A165-F5BF8F6C5DB4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1000">
                <a:srgbClr val="6C8F94"/>
              </a:gs>
              <a:gs pos="87000">
                <a:schemeClr val="bg1">
                  <a:lumMod val="50000"/>
                  <a:alpha val="69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2D4C0-7D39-9C41-A92E-4CFE9B67710A}"/>
              </a:ext>
            </a:extLst>
          </p:cNvPr>
          <p:cNvSpPr/>
          <p:nvPr/>
        </p:nvSpPr>
        <p:spPr>
          <a:xfrm>
            <a:off x="6344868" y="-1815"/>
            <a:ext cx="5845018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27000">
                <a:srgbClr val="6C8F94"/>
              </a:gs>
              <a:gs pos="90000">
                <a:srgbClr val="AEB0B8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DDE8325-3631-6C47-9E42-B7396F66A568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chemeClr val="tx1">
                  <a:lumMod val="75000"/>
                  <a:lumOff val="25000"/>
                  <a:alpha val="50000"/>
                </a:schemeClr>
              </a:gs>
              <a:gs pos="85000">
                <a:srgbClr val="6C8F9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9B5B91-49CF-DA42-81B0-A1FD3ACE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F43D60-04F3-8B4C-828D-6FBE6E64F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A solution to help the Faune &amp; Biotopes Association to: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Manage </a:t>
            </a:r>
            <a:r>
              <a:rPr lang="fr-FR" dirty="0" err="1">
                <a:solidFill>
                  <a:schemeClr val="bg1"/>
                </a:solidFill>
              </a:rPr>
              <a:t>their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tracking</a:t>
            </a:r>
            <a:r>
              <a:rPr lang="fr-FR" dirty="0">
                <a:solidFill>
                  <a:schemeClr val="bg1"/>
                </a:solidFill>
              </a:rPr>
              <a:t> of </a:t>
            </a:r>
            <a:r>
              <a:rPr lang="fr-FR" dirty="0" err="1">
                <a:solidFill>
                  <a:schemeClr val="bg1"/>
                </a:solidFill>
              </a:rPr>
              <a:t>wild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animals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using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IoT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devices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Help </a:t>
            </a:r>
            <a:r>
              <a:rPr lang="fr-FR" dirty="0" err="1">
                <a:solidFill>
                  <a:schemeClr val="bg1"/>
                </a:solidFill>
              </a:rPr>
              <a:t>wildlife</a:t>
            </a:r>
            <a:r>
              <a:rPr lang="fr-FR" dirty="0">
                <a:solidFill>
                  <a:schemeClr val="bg1"/>
                </a:solidFill>
              </a:rPr>
              <a:t> and habitats in a </a:t>
            </a:r>
            <a:r>
              <a:rPr lang="fr-FR" dirty="0" err="1">
                <a:solidFill>
                  <a:schemeClr val="bg1"/>
                </a:solidFill>
              </a:rPr>
              <a:t>multifunctional</a:t>
            </a:r>
            <a:r>
              <a:rPr lang="fr-FR" dirty="0">
                <a:solidFill>
                  <a:schemeClr val="bg1"/>
                </a:solidFill>
              </a:rPr>
              <a:t> and </a:t>
            </a:r>
            <a:r>
              <a:rPr lang="fr-FR" dirty="0" err="1">
                <a:solidFill>
                  <a:schemeClr val="bg1"/>
                </a:solidFill>
              </a:rPr>
              <a:t>integrated</a:t>
            </a:r>
            <a:r>
              <a:rPr lang="fr-FR" dirty="0">
                <a:solidFill>
                  <a:schemeClr val="bg1"/>
                </a:solidFill>
              </a:rPr>
              <a:t> perspective,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</a:t>
            </a: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knowledge</a:t>
            </a:r>
            <a:r>
              <a:rPr lang="fr-FR" dirty="0">
                <a:solidFill>
                  <a:schemeClr val="bg1"/>
                </a:solidFill>
              </a:rPr>
              <a:t> of the faune and </a:t>
            </a:r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habitats,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good management of the faune and </a:t>
            </a:r>
            <a:r>
              <a:rPr lang="fr-FR" dirty="0" err="1">
                <a:solidFill>
                  <a:schemeClr val="bg1"/>
                </a:solidFill>
              </a:rPr>
              <a:t>its</a:t>
            </a:r>
            <a:r>
              <a:rPr lang="fr-FR" dirty="0">
                <a:solidFill>
                  <a:schemeClr val="bg1"/>
                </a:solidFill>
              </a:rPr>
              <a:t> habitats,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Have a </a:t>
            </a: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approach</a:t>
            </a:r>
            <a:r>
              <a:rPr lang="fr-FR" dirty="0">
                <a:solidFill>
                  <a:schemeClr val="bg1"/>
                </a:solidFill>
              </a:rPr>
              <a:t> for the conservation of the nature.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3350E-DC34-7747-860C-AD8BE7A4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999" y="351217"/>
            <a:ext cx="2680887" cy="11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6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D3CE5C-30E0-ED41-B74E-7ABFB15B294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9">
            <a:extLst>
              <a:ext uri="{FF2B5EF4-FFF2-40B4-BE49-F238E27FC236}">
                <a16:creationId xmlns:a16="http://schemas.microsoft.com/office/drawing/2014/main" id="{09A95E9D-92F4-6447-A318-1DD1A3F386F4}"/>
              </a:ext>
            </a:extLst>
          </p:cNvPr>
          <p:cNvSpPr/>
          <p:nvPr/>
        </p:nvSpPr>
        <p:spPr>
          <a:xfrm flipH="1">
            <a:off x="8974667" y="5029199"/>
            <a:ext cx="3217333" cy="1828801"/>
          </a:xfrm>
          <a:prstGeom prst="rtTriangle">
            <a:avLst/>
          </a:prstGeom>
          <a:gradFill>
            <a:gsLst>
              <a:gs pos="12000">
                <a:srgbClr val="66CCFF">
                  <a:alpha val="0"/>
                </a:srgbClr>
              </a:gs>
              <a:gs pos="85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ight Triangle 10">
            <a:extLst>
              <a:ext uri="{FF2B5EF4-FFF2-40B4-BE49-F238E27FC236}">
                <a16:creationId xmlns:a16="http://schemas.microsoft.com/office/drawing/2014/main" id="{6C01306D-DD83-D34D-BEDA-6414EF5F6836}"/>
              </a:ext>
            </a:extLst>
          </p:cNvPr>
          <p:cNvSpPr/>
          <p:nvPr/>
        </p:nvSpPr>
        <p:spPr>
          <a:xfrm>
            <a:off x="-1" y="1"/>
            <a:ext cx="9990667" cy="6858000"/>
          </a:xfrm>
          <a:prstGeom prst="rtTriangle">
            <a:avLst/>
          </a:prstGeom>
          <a:gradFill>
            <a:gsLst>
              <a:gs pos="12000">
                <a:srgbClr val="66CCFF">
                  <a:alpha val="0"/>
                </a:srgbClr>
              </a:gs>
              <a:gs pos="85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3D7C76-0219-E64E-967F-E8C4474C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8C930F-4120-4F4D-97F2-59E69E9E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dirty="0" err="1">
                <a:solidFill>
                  <a:schemeClr val="bg1"/>
                </a:solidFill>
              </a:rPr>
              <a:t>Ideal</a:t>
            </a:r>
            <a:r>
              <a:rPr lang="fr-FR" sz="2400" dirty="0">
                <a:solidFill>
                  <a:schemeClr val="bg1"/>
                </a:solidFill>
              </a:rPr>
              <a:t> for long range and </a:t>
            </a:r>
            <a:r>
              <a:rPr lang="fr-FR" sz="2400" dirty="0" err="1">
                <a:solidFill>
                  <a:schemeClr val="bg1"/>
                </a:solidFill>
              </a:rPr>
              <a:t>low</a:t>
            </a:r>
            <a:r>
              <a:rPr lang="fr-FR" sz="2400" dirty="0">
                <a:solidFill>
                  <a:schemeClr val="bg1"/>
                </a:solidFill>
              </a:rPr>
              <a:t> power </a:t>
            </a:r>
            <a:r>
              <a:rPr lang="fr-FR" sz="2400" dirty="0" err="1">
                <a:solidFill>
                  <a:schemeClr val="bg1"/>
                </a:solidFill>
              </a:rPr>
              <a:t>IoT</a:t>
            </a:r>
            <a:r>
              <a:rPr lang="fr-FR" sz="2400" dirty="0">
                <a:solidFill>
                  <a:schemeClr val="bg1"/>
                </a:solidFill>
              </a:rPr>
              <a:t> networks</a:t>
            </a: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1"/>
                </a:solidFill>
              </a:rPr>
              <a:t>                                    has </a:t>
            </a:r>
            <a:r>
              <a:rPr lang="fr-FR" sz="2400" dirty="0" err="1">
                <a:solidFill>
                  <a:schemeClr val="bg1"/>
                </a:solidFill>
              </a:rPr>
              <a:t>nearly</a:t>
            </a:r>
            <a:r>
              <a:rPr lang="fr-FR" sz="2400" dirty="0">
                <a:solidFill>
                  <a:schemeClr val="bg1"/>
                </a:solidFill>
              </a:rPr>
              <a:t> a </a:t>
            </a:r>
            <a:r>
              <a:rPr lang="fr-FR" sz="2400" dirty="0" err="1">
                <a:solidFill>
                  <a:schemeClr val="bg1"/>
                </a:solidFill>
              </a:rPr>
              <a:t>complete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 err="1">
                <a:solidFill>
                  <a:schemeClr val="bg1"/>
                </a:solidFill>
              </a:rPr>
              <a:t>outdoor</a:t>
            </a:r>
            <a:r>
              <a:rPr lang="fr-FR" sz="2400" dirty="0">
                <a:solidFill>
                  <a:schemeClr val="bg1"/>
                </a:solidFill>
              </a:rPr>
              <a:t> network </a:t>
            </a:r>
            <a:r>
              <a:rPr lang="fr-FR" sz="2400" dirty="0" err="1">
                <a:solidFill>
                  <a:schemeClr val="bg1"/>
                </a:solidFill>
              </a:rPr>
              <a:t>coverage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B6205C-21F5-2541-9DFC-B6FA82BC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041818" cy="1325563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C7672-7151-C84F-A357-DBF48DE30D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3622062"/>
            <a:ext cx="2448435" cy="407116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B3A687-4FC6-634B-AA42-E3377C25F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5793" y="481679"/>
            <a:ext cx="6306207" cy="5259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8398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265F39-C884-4048-A105-30C1BD6673BE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2000">
                <a:srgbClr val="00B050">
                  <a:alpha val="62000"/>
                </a:srgbClr>
              </a:gs>
              <a:gs pos="82000">
                <a:schemeClr val="accent5">
                  <a:lumMod val="75000"/>
                  <a:alpha val="69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9A0ED-11FF-F34F-9BA9-DA7AAE9930B7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88000">
                <a:srgbClr val="00B050">
                  <a:alpha val="0"/>
                </a:srgbClr>
              </a:gs>
              <a:gs pos="31000">
                <a:schemeClr val="accent5">
                  <a:lumMod val="75000"/>
                  <a:alpha val="42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A3CAD6-3D10-064B-9FEA-45F1E1C9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E64FE-FDEC-6A44-8450-01E56139B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LoRaWAN</a:t>
            </a:r>
            <a:r>
              <a:rPr lang="fr-FR" dirty="0">
                <a:solidFill>
                  <a:schemeClr val="bg1"/>
                </a:solidFill>
              </a:rPr>
              <a:t> Rapid </a:t>
            </a:r>
            <a:r>
              <a:rPr lang="fr-FR" dirty="0" err="1">
                <a:solidFill>
                  <a:schemeClr val="bg1"/>
                </a:solidFill>
              </a:rPr>
              <a:t>Development</a:t>
            </a:r>
            <a:r>
              <a:rPr lang="fr-FR" dirty="0">
                <a:solidFill>
                  <a:schemeClr val="bg1"/>
                </a:solidFill>
              </a:rPr>
              <a:t> Kit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Sodaq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Mbili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card</a:t>
            </a:r>
            <a:r>
              <a:rPr lang="fr-FR" dirty="0">
                <a:solidFill>
                  <a:schemeClr val="bg1"/>
                </a:solidFill>
              </a:rPr>
              <a:t> Rev6 (</a:t>
            </a:r>
            <a:r>
              <a:rPr lang="fr-FR" dirty="0" err="1">
                <a:solidFill>
                  <a:schemeClr val="bg1"/>
                </a:solidFill>
              </a:rPr>
              <a:t>Arduino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based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LoRa</a:t>
            </a:r>
            <a:r>
              <a:rPr lang="fr-FR" dirty="0">
                <a:solidFill>
                  <a:schemeClr val="bg1"/>
                </a:solidFill>
              </a:rPr>
              <a:t> network </a:t>
            </a:r>
            <a:r>
              <a:rPr lang="fr-FR" dirty="0" err="1">
                <a:solidFill>
                  <a:schemeClr val="bg1"/>
                </a:solidFill>
              </a:rPr>
              <a:t>connection</a:t>
            </a:r>
            <a:r>
              <a:rPr lang="fr-FR" dirty="0">
                <a:solidFill>
                  <a:schemeClr val="bg1"/>
                </a:solidFill>
              </a:rPr>
              <a:t> chip (</a:t>
            </a:r>
            <a:r>
              <a:rPr lang="fr-FR" dirty="0" err="1">
                <a:solidFill>
                  <a:schemeClr val="bg1"/>
                </a:solidFill>
              </a:rPr>
              <a:t>developed</a:t>
            </a:r>
            <a:r>
              <a:rPr lang="fr-FR" dirty="0">
                <a:solidFill>
                  <a:schemeClr val="bg1"/>
                </a:solidFill>
              </a:rPr>
              <a:t> by </a:t>
            </a:r>
            <a:r>
              <a:rPr lang="fr-FR" dirty="0" err="1">
                <a:solidFill>
                  <a:schemeClr val="bg1"/>
                </a:solidFill>
              </a:rPr>
              <a:t>Microchip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Antenna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Battery</a:t>
            </a:r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 err="1">
                <a:solidFill>
                  <a:schemeClr val="bg1"/>
                </a:solidFill>
              </a:rPr>
              <a:t>Sensors</a:t>
            </a:r>
            <a:endParaRPr lang="fr-FR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bg1"/>
                </a:solidFill>
              </a:rPr>
              <a:t>Grove – GPS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Grove – 3-axis Digital </a:t>
            </a:r>
            <a:r>
              <a:rPr lang="fr-FR" dirty="0" err="1">
                <a:solidFill>
                  <a:schemeClr val="bg1"/>
                </a:solidFill>
              </a:rPr>
              <a:t>Accelerometer</a:t>
            </a:r>
            <a:r>
              <a:rPr lang="fr-FR" dirty="0">
                <a:solidFill>
                  <a:schemeClr val="bg1"/>
                </a:solidFill>
              </a:rPr>
              <a:t> (+/- 1.5g)</a:t>
            </a:r>
          </a:p>
          <a:p>
            <a:pPr marL="914400" lvl="2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Proximus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Enco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account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33C730-7EC2-8648-B954-522DAB29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71" y="3672438"/>
            <a:ext cx="4570352" cy="28450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DBA412-6796-FA44-B637-6A39F11B45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3184" y="681037"/>
            <a:ext cx="2481539" cy="5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08DB76-F1EA-B842-B5BA-B97D45787CC1}"/>
              </a:ext>
            </a:extLst>
          </p:cNvPr>
          <p:cNvSpPr/>
          <p:nvPr/>
        </p:nvSpPr>
        <p:spPr>
          <a:xfrm>
            <a:off x="-1" y="1"/>
            <a:ext cx="12213817" cy="6858000"/>
          </a:xfrm>
          <a:prstGeom prst="rect">
            <a:avLst/>
          </a:prstGeom>
          <a:solidFill>
            <a:srgbClr val="DF7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1B23EC8-10AD-0049-8C31-857101AA9FC8}"/>
              </a:ext>
            </a:extLst>
          </p:cNvPr>
          <p:cNvSpPr/>
          <p:nvPr/>
        </p:nvSpPr>
        <p:spPr>
          <a:xfrm>
            <a:off x="6357324" y="-1815"/>
            <a:ext cx="5856492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68000"/>
                </a:srgbClr>
              </a:gs>
              <a:gs pos="70000">
                <a:srgbClr val="FF66FF">
                  <a:alpha val="4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3B38E7B-6013-DC4A-ACF5-61E6F9E9FE7E}"/>
              </a:ext>
            </a:extLst>
          </p:cNvPr>
          <p:cNvSpPr/>
          <p:nvPr/>
        </p:nvSpPr>
        <p:spPr>
          <a:xfrm>
            <a:off x="250416" y="6916"/>
            <a:ext cx="1196340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40000"/>
                </a:srgbClr>
              </a:gs>
              <a:gs pos="37530">
                <a:srgbClr val="A62B88">
                  <a:alpha val="28000"/>
                </a:srgbClr>
              </a:gs>
              <a:gs pos="90000">
                <a:srgbClr val="FF66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EA9B4FD-02FD-4B59-B8C5-95E18B1E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F31FD21-31F2-420F-9D9E-4339F088F8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9" y="2202899"/>
            <a:ext cx="2907792" cy="19797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90B86CE-8578-4887-B7C5-4E1FB384DF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903" y="2439390"/>
            <a:ext cx="2824946" cy="18025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43D53C0-F7D0-449A-8B05-1311F92A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706" y="3015085"/>
            <a:ext cx="4306834" cy="74879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24" name="Croix 23">
            <a:extLst>
              <a:ext uri="{FF2B5EF4-FFF2-40B4-BE49-F238E27FC236}">
                <a16:creationId xmlns:a16="http://schemas.microsoft.com/office/drawing/2014/main" id="{E521E3EF-0702-40EB-9D7F-45CD7C4DB032}"/>
              </a:ext>
            </a:extLst>
          </p:cNvPr>
          <p:cNvSpPr/>
          <p:nvPr/>
        </p:nvSpPr>
        <p:spPr>
          <a:xfrm>
            <a:off x="3167939" y="3231657"/>
            <a:ext cx="427441" cy="394685"/>
          </a:xfrm>
          <a:prstGeom prst="plus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Croix 24">
            <a:extLst>
              <a:ext uri="{FF2B5EF4-FFF2-40B4-BE49-F238E27FC236}">
                <a16:creationId xmlns:a16="http://schemas.microsoft.com/office/drawing/2014/main" id="{404C9AD0-BEFE-4977-AF8E-17AE9FABB8D7}"/>
              </a:ext>
            </a:extLst>
          </p:cNvPr>
          <p:cNvSpPr/>
          <p:nvPr/>
        </p:nvSpPr>
        <p:spPr>
          <a:xfrm>
            <a:off x="8508881" y="3209722"/>
            <a:ext cx="454495" cy="454202"/>
          </a:xfrm>
          <a:prstGeom prst="plus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3E0A362B-B07D-4117-A7A0-DF30D35F940C}"/>
              </a:ext>
            </a:extLst>
          </p:cNvPr>
          <p:cNvSpPr txBox="1">
            <a:spLocks/>
          </p:cNvSpPr>
          <p:nvPr/>
        </p:nvSpPr>
        <p:spPr>
          <a:xfrm>
            <a:off x="163150" y="4182621"/>
            <a:ext cx="3265849" cy="2143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  <a:latin typeface="+mn-lt"/>
              </a:rPr>
              <a:t>Take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GPS data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Every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hour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bg1"/>
                </a:solidFill>
              </a:rPr>
              <a:t>When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movement</a:t>
            </a:r>
            <a:endParaRPr lang="fr-FR" dirty="0">
              <a:solidFill>
                <a:schemeClr val="bg1"/>
              </a:solidFill>
            </a:endParaRPr>
          </a:p>
          <a:p>
            <a:pPr marL="265113" lvl="1" indent="-265113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 Put GPS data in a file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  <a:latin typeface="+mn-lt"/>
              </a:rPr>
              <a:t>Send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every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hour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1A897D93-B596-44E6-B131-452A213494DE}"/>
              </a:ext>
            </a:extLst>
          </p:cNvPr>
          <p:cNvSpPr txBox="1">
            <a:spLocks/>
          </p:cNvSpPr>
          <p:nvPr/>
        </p:nvSpPr>
        <p:spPr>
          <a:xfrm>
            <a:off x="4463075" y="4182621"/>
            <a:ext cx="3265849" cy="2143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  <a:latin typeface="+mn-lt"/>
              </a:rPr>
              <a:t>Receive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data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from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Arduino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  <a:latin typeface="+mn-lt"/>
              </a:rPr>
              <a:t>Send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data to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6E5A2D6D-89E8-4AA9-971F-2C0F6EA268C2}"/>
              </a:ext>
            </a:extLst>
          </p:cNvPr>
          <p:cNvSpPr txBox="1">
            <a:spLocks/>
          </p:cNvSpPr>
          <p:nvPr/>
        </p:nvSpPr>
        <p:spPr>
          <a:xfrm>
            <a:off x="8986857" y="4130077"/>
            <a:ext cx="3265849" cy="2143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bg1"/>
                </a:solidFill>
                <a:latin typeface="+mn-lt"/>
              </a:rPr>
              <a:t>Collect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latin typeface="+mn-lt"/>
              </a:rPr>
              <a:t>Show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it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on the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website</a:t>
            </a:r>
            <a:endParaRPr lang="fr-FR" sz="1800" dirty="0">
              <a:solidFill>
                <a:schemeClr val="bg1"/>
              </a:solidFill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  <a:latin typeface="+mn-lt"/>
              </a:rPr>
              <a:t>Use of Open Street </a:t>
            </a:r>
            <a:r>
              <a:rPr lang="fr-FR" sz="1800" dirty="0" err="1">
                <a:solidFill>
                  <a:schemeClr val="bg1"/>
                </a:solidFill>
                <a:latin typeface="+mn-lt"/>
              </a:rPr>
              <a:t>Maps</a:t>
            </a:r>
            <a:r>
              <a:rPr lang="fr-FR" sz="18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812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217A24-429F-CF45-82DB-FA988D6CA481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39C59D20-9B44-964B-B285-99F30D01240F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gradFill flip="none" rotWithShape="1">
            <a:gsLst>
              <a:gs pos="11000">
                <a:schemeClr val="accent5">
                  <a:lumMod val="60000"/>
                  <a:lumOff val="40000"/>
                  <a:alpha val="38000"/>
                </a:schemeClr>
              </a:gs>
              <a:gs pos="13312">
                <a:srgbClr val="90CBDB">
                  <a:alpha val="21000"/>
                </a:srgbClr>
              </a:gs>
              <a:gs pos="79000">
                <a:schemeClr val="accent5">
                  <a:lumMod val="75000"/>
                  <a:alpha val="52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41468B3-32FB-4F48-A67E-2E689E1DFC7A}"/>
              </a:ext>
            </a:extLst>
          </p:cNvPr>
          <p:cNvSpPr/>
          <p:nvPr/>
        </p:nvSpPr>
        <p:spPr>
          <a:xfrm flipH="1">
            <a:off x="6315346" y="3924300"/>
            <a:ext cx="5876654" cy="2933700"/>
          </a:xfrm>
          <a:prstGeom prst="rtTriangle">
            <a:avLst/>
          </a:prstGeom>
          <a:gradFill>
            <a:gsLst>
              <a:gs pos="9000">
                <a:schemeClr val="accent5">
                  <a:lumMod val="75000"/>
                  <a:alpha val="0"/>
                </a:schemeClr>
              </a:gs>
              <a:gs pos="81000">
                <a:schemeClr val="accent5">
                  <a:lumMod val="75000"/>
                  <a:alpha val="6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E24A8C-806A-BD42-8FAC-337F38C5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fr-FR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C1C91E-B289-F142-9F38-A522E80D6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0" y="6492875"/>
            <a:ext cx="2499360" cy="3651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000" dirty="0">
                <a:hlinkClick r:id="rId2"/>
              </a:rPr>
              <a:t>ephec.herokuapp.com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D59F44-3997-6846-85DA-649FC2A10E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55" y="1496769"/>
            <a:ext cx="11769090" cy="43892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9DBC06-AE00-6042-882A-DB3A6A2EDB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455" y="5883709"/>
            <a:ext cx="11769090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09C57-42FB-6B43-A46D-15CBC2443635}"/>
              </a:ext>
            </a:extLst>
          </p:cNvPr>
          <p:cNvSpPr/>
          <p:nvPr/>
        </p:nvSpPr>
        <p:spPr>
          <a:xfrm>
            <a:off x="-1" y="1"/>
            <a:ext cx="12189887" cy="6858000"/>
          </a:xfrm>
          <a:prstGeom prst="rect">
            <a:avLst/>
          </a:prstGeom>
          <a:gradFill>
            <a:gsLst>
              <a:gs pos="11000">
                <a:srgbClr val="FF0066">
                  <a:alpha val="72000"/>
                </a:srgbClr>
              </a:gs>
              <a:gs pos="82000">
                <a:schemeClr val="accent5">
                  <a:lumMod val="75000"/>
                  <a:alpha val="54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9732E-9EF7-EB4D-9A98-41BB6430299E}"/>
              </a:ext>
            </a:extLst>
          </p:cNvPr>
          <p:cNvSpPr/>
          <p:nvPr/>
        </p:nvSpPr>
        <p:spPr>
          <a:xfrm flipH="1">
            <a:off x="-19050" y="-1814"/>
            <a:ext cx="1221105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12000">
                <a:srgbClr val="FF0066">
                  <a:alpha val="6000"/>
                </a:srgbClr>
              </a:gs>
              <a:gs pos="95000">
                <a:schemeClr val="accent5">
                  <a:lumMod val="75000"/>
                  <a:alpha val="3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51CAF3-FBDE-5F47-AACA-12E68734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628247-2790-3B4F-961B-DACA5ECA0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>
                <a:solidFill>
                  <a:schemeClr val="bg1"/>
                </a:solidFill>
              </a:rPr>
              <a:t>Ease</a:t>
            </a:r>
            <a:r>
              <a:rPr lang="fr-FR" dirty="0">
                <a:solidFill>
                  <a:schemeClr val="bg1"/>
                </a:solidFill>
              </a:rPr>
              <a:t> of use and </a:t>
            </a:r>
            <a:r>
              <a:rPr lang="fr-FR" dirty="0" err="1">
                <a:solidFill>
                  <a:schemeClr val="bg1"/>
                </a:solidFill>
              </a:rPr>
              <a:t>works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any</a:t>
            </a:r>
            <a:r>
              <a:rPr lang="fr-FR" dirty="0">
                <a:solidFill>
                  <a:schemeClr val="bg1"/>
                </a:solidFill>
              </a:rPr>
              <a:t> LoRa network </a:t>
            </a:r>
            <a:r>
              <a:rPr lang="fr-FR" dirty="0" err="1">
                <a:solidFill>
                  <a:schemeClr val="bg1"/>
                </a:solidFill>
              </a:rPr>
              <a:t>available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worldwide</a:t>
            </a:r>
            <a:r>
              <a:rPr lang="fr-FR" dirty="0">
                <a:solidFill>
                  <a:schemeClr val="bg1"/>
                </a:solidFill>
              </a:rPr>
              <a:t> by </a:t>
            </a:r>
            <a:r>
              <a:rPr lang="fr-FR" dirty="0" err="1">
                <a:solidFill>
                  <a:schemeClr val="bg1"/>
                </a:solidFill>
              </a:rPr>
              <a:t>simply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changing</a:t>
            </a:r>
            <a:r>
              <a:rPr lang="fr-FR">
                <a:solidFill>
                  <a:schemeClr val="bg1"/>
                </a:solidFill>
              </a:rPr>
              <a:t> the </a:t>
            </a:r>
            <a:r>
              <a:rPr lang="fr-FR" dirty="0">
                <a:solidFill>
                  <a:schemeClr val="bg1"/>
                </a:solidFill>
              </a:rPr>
              <a:t>key.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i="1" dirty="0" err="1">
                <a:solidFill>
                  <a:schemeClr val="bg1"/>
                </a:solidFill>
              </a:rPr>
              <a:t>Further</a:t>
            </a:r>
            <a:r>
              <a:rPr lang="fr-FR" b="1" i="1" dirty="0">
                <a:solidFill>
                  <a:schemeClr val="bg1"/>
                </a:solidFill>
              </a:rPr>
              <a:t> </a:t>
            </a:r>
            <a:r>
              <a:rPr lang="fr-FR" b="1" i="1" dirty="0" err="1">
                <a:solidFill>
                  <a:schemeClr val="bg1"/>
                </a:solidFill>
              </a:rPr>
              <a:t>implementation</a:t>
            </a:r>
            <a:r>
              <a:rPr lang="fr-FR" b="1" i="1" dirty="0">
                <a:solidFill>
                  <a:schemeClr val="bg1"/>
                </a:solidFill>
              </a:rPr>
              <a:t>?</a:t>
            </a:r>
          </a:p>
          <a:p>
            <a:pPr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Integration</a:t>
            </a:r>
            <a:r>
              <a:rPr lang="fr-FR" dirty="0">
                <a:solidFill>
                  <a:schemeClr val="bg1"/>
                </a:solidFill>
              </a:rPr>
              <a:t> of « Grove – light </a:t>
            </a:r>
            <a:r>
              <a:rPr lang="fr-FR" dirty="0" err="1">
                <a:solidFill>
                  <a:schemeClr val="bg1"/>
                </a:solidFill>
              </a:rPr>
              <a:t>Sensor</a:t>
            </a:r>
            <a:r>
              <a:rPr lang="fr-FR" dirty="0">
                <a:solidFill>
                  <a:schemeClr val="bg1"/>
                </a:solidFill>
              </a:rPr>
              <a:t> v1.2 »</a:t>
            </a:r>
          </a:p>
          <a:p>
            <a:pPr lvl="1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In </a:t>
            </a:r>
            <a:r>
              <a:rPr lang="fr-FR" dirty="0" err="1">
                <a:solidFill>
                  <a:schemeClr val="bg1"/>
                </a:solidFill>
              </a:rPr>
              <a:t>order</a:t>
            </a:r>
            <a:r>
              <a:rPr lang="fr-FR" dirty="0">
                <a:solidFill>
                  <a:schemeClr val="bg1"/>
                </a:solidFill>
              </a:rPr>
              <a:t> to know if the animal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underground and/or if </a:t>
            </a:r>
            <a:r>
              <a:rPr lang="fr-FR" dirty="0" err="1">
                <a:solidFill>
                  <a:schemeClr val="bg1"/>
                </a:solidFill>
              </a:rPr>
              <a:t>it’s</a:t>
            </a:r>
            <a:r>
              <a:rPr lang="fr-FR" dirty="0">
                <a:solidFill>
                  <a:schemeClr val="bg1"/>
                </a:solidFill>
              </a:rPr>
              <a:t> night.</a:t>
            </a:r>
          </a:p>
          <a:p>
            <a:pPr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Save an </a:t>
            </a:r>
            <a:r>
              <a:rPr lang="fr-FR" dirty="0" err="1">
                <a:solidFill>
                  <a:schemeClr val="bg1"/>
                </a:solidFill>
              </a:rPr>
              <a:t>array</a:t>
            </a:r>
            <a:r>
              <a:rPr lang="fr-FR" dirty="0">
                <a:solidFill>
                  <a:schemeClr val="bg1"/>
                </a:solidFill>
              </a:rPr>
              <a:t> of GPS </a:t>
            </a:r>
            <a:r>
              <a:rPr lang="fr-FR" dirty="0" err="1">
                <a:solidFill>
                  <a:schemeClr val="bg1"/>
                </a:solidFill>
              </a:rPr>
              <a:t>coordinates</a:t>
            </a:r>
            <a:endParaRPr lang="fr-FR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Send</a:t>
            </a:r>
            <a:r>
              <a:rPr lang="fr-FR" dirty="0">
                <a:solidFill>
                  <a:schemeClr val="bg1"/>
                </a:solidFill>
              </a:rPr>
              <a:t> more information about </a:t>
            </a:r>
            <a:r>
              <a:rPr lang="fr-FR" dirty="0" err="1">
                <a:solidFill>
                  <a:schemeClr val="bg1"/>
                </a:solidFill>
              </a:rPr>
              <a:t>where</a:t>
            </a:r>
            <a:r>
              <a:rPr lang="fr-FR" dirty="0">
                <a:solidFill>
                  <a:schemeClr val="bg1"/>
                </a:solidFill>
              </a:rPr>
              <a:t> the animal </a:t>
            </a:r>
            <a:r>
              <a:rPr lang="fr-FR" dirty="0" err="1">
                <a:solidFill>
                  <a:schemeClr val="bg1"/>
                </a:solidFill>
              </a:rPr>
              <a:t>went</a:t>
            </a:r>
            <a:r>
              <a:rPr lang="fr-FR" dirty="0">
                <a:solidFill>
                  <a:schemeClr val="bg1"/>
                </a:solidFill>
              </a:rPr>
              <a:t>,</a:t>
            </a:r>
          </a:p>
          <a:p>
            <a:pPr lvl="1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Better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on the </a:t>
            </a:r>
            <a:r>
              <a:rPr lang="fr-FR" dirty="0" err="1">
                <a:solidFill>
                  <a:schemeClr val="bg1"/>
                </a:solidFill>
              </a:rPr>
              <a:t>website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Create</a:t>
            </a:r>
            <a:r>
              <a:rPr lang="fr-FR" dirty="0">
                <a:solidFill>
                  <a:schemeClr val="bg1"/>
                </a:solidFill>
              </a:rPr>
              <a:t> a smartphone </a:t>
            </a:r>
            <a:r>
              <a:rPr lang="fr-FR" dirty="0" err="1">
                <a:solidFill>
                  <a:schemeClr val="bg1"/>
                </a:solidFill>
              </a:rPr>
              <a:t>webapp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67DA33-871D-6F44-B150-DED1597C35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291" y="176853"/>
            <a:ext cx="4272558" cy="158130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594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08DB76-F1EA-B842-B5BA-B97D45787CC1}"/>
              </a:ext>
            </a:extLst>
          </p:cNvPr>
          <p:cNvSpPr/>
          <p:nvPr/>
        </p:nvSpPr>
        <p:spPr>
          <a:xfrm>
            <a:off x="-1" y="1"/>
            <a:ext cx="12213817" cy="6858000"/>
          </a:xfrm>
          <a:prstGeom prst="rect">
            <a:avLst/>
          </a:prstGeom>
          <a:solidFill>
            <a:srgbClr val="DF7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1B23EC8-10AD-0049-8C31-857101AA9FC8}"/>
              </a:ext>
            </a:extLst>
          </p:cNvPr>
          <p:cNvSpPr/>
          <p:nvPr/>
        </p:nvSpPr>
        <p:spPr>
          <a:xfrm>
            <a:off x="6357324" y="-1815"/>
            <a:ext cx="5856492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68000"/>
                </a:srgbClr>
              </a:gs>
              <a:gs pos="70000">
                <a:srgbClr val="FF66FF">
                  <a:alpha val="4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3B38E7B-6013-DC4A-ACF5-61E6F9E9FE7E}"/>
              </a:ext>
            </a:extLst>
          </p:cNvPr>
          <p:cNvSpPr/>
          <p:nvPr/>
        </p:nvSpPr>
        <p:spPr>
          <a:xfrm>
            <a:off x="228600" y="-1817"/>
            <a:ext cx="11963400" cy="6859814"/>
          </a:xfrm>
          <a:custGeom>
            <a:avLst/>
            <a:gdLst>
              <a:gd name="connsiteX0" fmla="*/ 0 w 10972800"/>
              <a:gd name="connsiteY0" fmla="*/ 0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0 w 10972800"/>
              <a:gd name="connsiteY4" fmla="*/ 0 h 6858000"/>
              <a:gd name="connsiteX0" fmla="*/ 6357257 w 10972800"/>
              <a:gd name="connsiteY0" fmla="*/ 0 h 6887028"/>
              <a:gd name="connsiteX1" fmla="*/ 10972800 w 10972800"/>
              <a:gd name="connsiteY1" fmla="*/ 29028 h 6887028"/>
              <a:gd name="connsiteX2" fmla="*/ 10972800 w 10972800"/>
              <a:gd name="connsiteY2" fmla="*/ 6887028 h 6887028"/>
              <a:gd name="connsiteX3" fmla="*/ 0 w 10972800"/>
              <a:gd name="connsiteY3" fmla="*/ 6887028 h 6887028"/>
              <a:gd name="connsiteX4" fmla="*/ 6357257 w 10972800"/>
              <a:gd name="connsiteY4" fmla="*/ 0 h 6887028"/>
              <a:gd name="connsiteX0" fmla="*/ 6400800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00800 w 10972800"/>
              <a:gd name="connsiteY4" fmla="*/ 0 h 6872514"/>
              <a:gd name="connsiteX0" fmla="*/ 6400800 w 10972800"/>
              <a:gd name="connsiteY0" fmla="*/ 29029 h 6858000"/>
              <a:gd name="connsiteX1" fmla="*/ 10972800 w 10972800"/>
              <a:gd name="connsiteY1" fmla="*/ 0 h 6858000"/>
              <a:gd name="connsiteX2" fmla="*/ 10972800 w 10972800"/>
              <a:gd name="connsiteY2" fmla="*/ 6858000 h 6858000"/>
              <a:gd name="connsiteX3" fmla="*/ 0 w 10972800"/>
              <a:gd name="connsiteY3" fmla="*/ 6858000 h 6858000"/>
              <a:gd name="connsiteX4" fmla="*/ 6400800 w 10972800"/>
              <a:gd name="connsiteY4" fmla="*/ 29029 h 6858000"/>
              <a:gd name="connsiteX0" fmla="*/ 6429828 w 10972800"/>
              <a:gd name="connsiteY0" fmla="*/ 0 h 6872514"/>
              <a:gd name="connsiteX1" fmla="*/ 10972800 w 10972800"/>
              <a:gd name="connsiteY1" fmla="*/ 14514 h 6872514"/>
              <a:gd name="connsiteX2" fmla="*/ 10972800 w 10972800"/>
              <a:gd name="connsiteY2" fmla="*/ 6872514 h 6872514"/>
              <a:gd name="connsiteX3" fmla="*/ 0 w 10972800"/>
              <a:gd name="connsiteY3" fmla="*/ 6872514 h 6872514"/>
              <a:gd name="connsiteX4" fmla="*/ 6429828 w 10972800"/>
              <a:gd name="connsiteY4" fmla="*/ 0 h 6872514"/>
              <a:gd name="connsiteX0" fmla="*/ 6493328 w 10972800"/>
              <a:gd name="connsiteY0" fmla="*/ 0 h 6859814"/>
              <a:gd name="connsiteX1" fmla="*/ 10972800 w 10972800"/>
              <a:gd name="connsiteY1" fmla="*/ 1814 h 6859814"/>
              <a:gd name="connsiteX2" fmla="*/ 10972800 w 10972800"/>
              <a:gd name="connsiteY2" fmla="*/ 6859814 h 6859814"/>
              <a:gd name="connsiteX3" fmla="*/ 0 w 10972800"/>
              <a:gd name="connsiteY3" fmla="*/ 6859814 h 6859814"/>
              <a:gd name="connsiteX4" fmla="*/ 6493328 w 10972800"/>
              <a:gd name="connsiteY4" fmla="*/ 0 h 68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0" h="6859814">
                <a:moveTo>
                  <a:pt x="6493328" y="0"/>
                </a:moveTo>
                <a:lnTo>
                  <a:pt x="10972800" y="1814"/>
                </a:lnTo>
                <a:lnTo>
                  <a:pt x="10972800" y="6859814"/>
                </a:lnTo>
                <a:lnTo>
                  <a:pt x="0" y="6859814"/>
                </a:lnTo>
                <a:lnTo>
                  <a:pt x="6493328" y="0"/>
                </a:lnTo>
                <a:close/>
              </a:path>
            </a:pathLst>
          </a:custGeom>
          <a:gradFill>
            <a:gsLst>
              <a:gs pos="0">
                <a:srgbClr val="660033">
                  <a:alpha val="40000"/>
                </a:srgbClr>
              </a:gs>
              <a:gs pos="37530">
                <a:srgbClr val="A62B88">
                  <a:alpha val="28000"/>
                </a:srgbClr>
              </a:gs>
              <a:gs pos="90000">
                <a:srgbClr val="FF66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175EC18-71F4-3446-8C14-757E1C59185A}"/>
              </a:ext>
            </a:extLst>
          </p:cNvPr>
          <p:cNvSpPr txBox="1"/>
          <p:nvPr/>
        </p:nvSpPr>
        <p:spPr>
          <a:xfrm rot="19758422">
            <a:off x="1369495" y="4517033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8D26BDE-54CE-3C49-B4EF-3B54E7F46612}"/>
              </a:ext>
            </a:extLst>
          </p:cNvPr>
          <p:cNvSpPr txBox="1"/>
          <p:nvPr/>
        </p:nvSpPr>
        <p:spPr>
          <a:xfrm rot="20641458">
            <a:off x="1956406" y="2236351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612635-1845-0045-904F-17F3F2677C70}"/>
              </a:ext>
            </a:extLst>
          </p:cNvPr>
          <p:cNvSpPr txBox="1"/>
          <p:nvPr/>
        </p:nvSpPr>
        <p:spPr>
          <a:xfrm rot="1695366">
            <a:off x="8004824" y="4345629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4E2F8A-D29D-7C46-9EF5-9EF90EF0D25C}"/>
              </a:ext>
            </a:extLst>
          </p:cNvPr>
          <p:cNvSpPr txBox="1"/>
          <p:nvPr/>
        </p:nvSpPr>
        <p:spPr>
          <a:xfrm rot="866477">
            <a:off x="8137480" y="2204821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2082328-E42E-6043-8611-CD06A9CD7B11}"/>
              </a:ext>
            </a:extLst>
          </p:cNvPr>
          <p:cNvSpPr txBox="1"/>
          <p:nvPr/>
        </p:nvSpPr>
        <p:spPr>
          <a:xfrm>
            <a:off x="4759443" y="3237134"/>
            <a:ext cx="2634615" cy="715089"/>
          </a:xfrm>
          <a:prstGeom prst="flowChartAlternateProcess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6904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240</Words>
  <Application>Microsoft Office PowerPoint</Application>
  <PresentationFormat>Grand écran</PresentationFormat>
  <Paragraphs>71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LoRaWAN Tracking System</vt:lpstr>
      <vt:lpstr>Plan</vt:lpstr>
      <vt:lpstr>Introduction</vt:lpstr>
      <vt:lpstr>                       ?</vt:lpstr>
      <vt:lpstr>Technical part</vt:lpstr>
      <vt:lpstr>How it works</vt:lpstr>
      <vt:lpstr>Web dashboard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LoRaWAN Tracking System</dc:title>
  <dc:creator>Melvin Campos Casares</dc:creator>
  <cp:lastModifiedBy>Melvin Campos Casares</cp:lastModifiedBy>
  <cp:revision>5</cp:revision>
  <dcterms:created xsi:type="dcterms:W3CDTF">2019-04-25T20:26:44Z</dcterms:created>
  <dcterms:modified xsi:type="dcterms:W3CDTF">2019-04-26T07:14:36Z</dcterms:modified>
</cp:coreProperties>
</file>